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atrick Hand SC" panose="020B0604020202020204" charset="0"/>
      <p:regular r:id="rId15"/>
    </p:embeddedFont>
    <p:embeddedFont>
      <p:font typeface="Montserrat Light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Montserrat ExtraBold" panose="020B060402020202020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de Cuba Cave" initials="" lastIdx="1" clrIdx="0"/>
  <p:cmAuthor id="1" name="Ashleigh Sing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01T20:45:06.732" idx="1">
    <p:pos x="6000" y="0"/>
    <p:text>thought this would be helpful. Is it alright?</p:text>
  </p:cm>
  <p:cm authorId="1" dt="2020-03-01T20:45:06.732" idx="1">
    <p:pos x="6000" y="0"/>
    <p:text>I like it a lot, thank you!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1f397f35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1f397f35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 - main authors of a resolution who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Signatories - delegates who would like to see the resolution debated further in the council and don’t necessarily have to agree with the resolution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Amendment - modifications/changes that delegates submit to the Chair for further debate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Preambulatory clauses - phrases that appear in the preamble section of a resolution. Are descriptive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Operative clauses - phrases that express actions sponsors and signatories would like to take in regards to the agenda at hand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f397f35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f397f35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ed30d47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ed30d47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1f397f359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1f397f359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1f397f35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1f397f35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f397f35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f397f359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f397f35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f397f35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f397f35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f397f35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trick Hand SC"/>
                <a:ea typeface="Patrick Hand SC"/>
                <a:cs typeface="Patrick Hand SC"/>
                <a:sym typeface="Patrick Hand SC"/>
              </a:rPr>
              <a:t>THE METICULOUS ART OF FORMING RESOLUTIONS</a:t>
            </a:r>
            <a:endParaRPr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atrick Hand SC"/>
                <a:ea typeface="Patrick Hand SC"/>
                <a:cs typeface="Patrick Hand SC"/>
                <a:sym typeface="Patrick Hand SC"/>
              </a:rPr>
              <a:t>Sponsor(s) and signatories</a:t>
            </a:r>
            <a:endParaRPr sz="3000"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3794750" y="1357450"/>
            <a:ext cx="45651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The main author(s) of a resolution, who will submit the document to their Chairs.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Delegates who would like to see the resolution debated further in the Council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237" y="2993175"/>
            <a:ext cx="526440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atrick Hand SC"/>
                <a:ea typeface="Patrick Hand SC"/>
                <a:cs typeface="Patrick Hand SC"/>
                <a:sym typeface="Patrick Hand SC"/>
              </a:rPr>
              <a:t>Amendments</a:t>
            </a:r>
            <a:endParaRPr sz="3000"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822100" y="911700"/>
            <a:ext cx="4788300" cy="375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Avenir"/>
              <a:buChar char="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You will be debating on amendments during the two days of MUN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Amendments are used to modify draft resolutions and can be submitted by sponsors and non-sponsors (friendly vs unfriendly)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For example: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The delegate of _______ proposes to amend operative clause 6 to read “6. Calls upon developed countries to reduce their emissions by 5%...”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write a GOOD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558825" y="805325"/>
            <a:ext cx="2535900" cy="40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Be very specific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Address the issue from more than one angle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Use critical thinking skills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Ask yourself the following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Will this work?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What are the logistics?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How will it be funded?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" sz="1500"/>
              <a:t>Why would a country disagree/ vote against this?</a:t>
            </a:r>
            <a:endParaRPr sz="150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27025" algn="l" rtl="0">
              <a:spcBef>
                <a:spcPts val="600"/>
              </a:spcBef>
              <a:spcAft>
                <a:spcPts val="0"/>
              </a:spcAft>
              <a:buSzPts val="1550"/>
              <a:buChar char="◦"/>
            </a:pPr>
            <a:r>
              <a:rPr lang="en" sz="1550"/>
              <a:t>Repeat existing UN legislation</a:t>
            </a:r>
            <a:endParaRPr sz="1550"/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◦"/>
            </a:pPr>
            <a:r>
              <a:rPr lang="en" sz="1550"/>
              <a:t>Go against your own country</a:t>
            </a:r>
            <a:endParaRPr sz="1550"/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◦"/>
            </a:pPr>
            <a:r>
              <a:rPr lang="en" sz="1550"/>
              <a:t>Sponsor a resolution you haven’t helped write</a:t>
            </a:r>
            <a:endParaRPr sz="1550"/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◦"/>
            </a:pPr>
            <a:r>
              <a:rPr lang="en" sz="1550"/>
              <a:t>Offer surface level solutions </a:t>
            </a:r>
            <a:endParaRPr sz="1550"/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Char char="◦"/>
            </a:pPr>
            <a:r>
              <a:rPr lang="en" sz="1550"/>
              <a:t>Suggest things your council doesn’t have the power to do</a:t>
            </a:r>
            <a:endParaRPr sz="1550"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3744525" y="0"/>
            <a:ext cx="23502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DO’s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6386675" y="120875"/>
            <a:ext cx="23502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 Light"/>
                <a:ea typeface="Montserrat Light"/>
                <a:cs typeface="Montserrat Light"/>
                <a:sym typeface="Montserrat Light"/>
              </a:rPr>
              <a:t>DON’TS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atrick Hand SC"/>
                <a:ea typeface="Patrick Hand SC"/>
                <a:cs typeface="Patrick Hand SC"/>
                <a:sym typeface="Patrick Hand SC"/>
              </a:rPr>
              <a:t>WHAT IS A RESOLUTION?</a:t>
            </a:r>
            <a:endParaRPr sz="3000"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177200" y="1277450"/>
            <a:ext cx="3577800" cy="286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Avenir"/>
              <a:buChar char="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Aims to resolve the issues addressed by a committee.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Formulated through collaborative effort.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❏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Material for debate during moderated caucus.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atrick Hand SC"/>
                <a:ea typeface="Patrick Hand SC"/>
                <a:cs typeface="Patrick Hand SC"/>
                <a:sym typeface="Patrick Hand SC"/>
              </a:rPr>
              <a:t>How to Structure a Resolution</a:t>
            </a:r>
            <a:endParaRPr sz="3000"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594775" y="1089500"/>
            <a:ext cx="53142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venir"/>
              <a:buChar char="❏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Heading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-Forum, Issue, Countr(ies) sponsoring resolution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❏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Preambulatory Clauses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-Used to show there’s a problem that needs to be solved and what has been done to solve it (does not introduce solutions)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-Remember to represent the views of the sponsors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-Includes references to UN documents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venir"/>
              <a:buChar char="❏"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Operative Clauses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venir"/>
                <a:ea typeface="Avenir"/>
                <a:cs typeface="Avenir"/>
                <a:sym typeface="Avenir"/>
              </a:rPr>
              <a:t>-Highlight what the country wants to achieve with this resolution</a:t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atrick Hand SC"/>
                <a:ea typeface="Patrick Hand SC"/>
                <a:cs typeface="Patrick Hand SC"/>
                <a:sym typeface="Patrick Hand SC"/>
              </a:rPr>
              <a:t>Sample Resolution</a:t>
            </a:r>
            <a:endParaRPr sz="3600"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50" y="572500"/>
            <a:ext cx="7491700" cy="13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138" y="2074450"/>
            <a:ext cx="7491724" cy="24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25" y="632426"/>
            <a:ext cx="7885751" cy="38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Reminder on Key Words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62" y="2031549"/>
            <a:ext cx="7770076" cy="21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291550" y="980400"/>
            <a:ext cx="45609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3F3F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Preambulatory Starters</a:t>
            </a:r>
            <a:endParaRPr sz="3600">
              <a:solidFill>
                <a:srgbClr val="F3F3F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700" y="598212"/>
            <a:ext cx="6306601" cy="3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 rot="-5400000">
            <a:off x="-1265625" y="2018700"/>
            <a:ext cx="4560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Operative clause starters</a:t>
            </a:r>
            <a:endParaRPr sz="3000">
              <a:solidFill>
                <a:srgbClr val="FFFFFF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385</Words>
  <Application>Microsoft Office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</vt:lpstr>
      <vt:lpstr>Arial</vt:lpstr>
      <vt:lpstr>Patrick Hand SC</vt:lpstr>
      <vt:lpstr>Montserrat Light</vt:lpstr>
      <vt:lpstr>Montserrat</vt:lpstr>
      <vt:lpstr>Montserrat ExtraBold</vt:lpstr>
      <vt:lpstr>Juliet template</vt:lpstr>
      <vt:lpstr>THE METICULOUS ART OF FORMING RESOLUTIONS</vt:lpstr>
      <vt:lpstr>WHAT IS A RESOLUTION?</vt:lpstr>
      <vt:lpstr>How to Structure a Resolution</vt:lpstr>
      <vt:lpstr> Sample Resolution</vt:lpstr>
      <vt:lpstr>PowerPoint Presentation</vt:lpstr>
      <vt:lpstr>PowerPoint Presentation</vt:lpstr>
      <vt:lpstr> A Reminder on Key Words</vt:lpstr>
      <vt:lpstr>PowerPoint Presentation</vt:lpstr>
      <vt:lpstr>PowerPoint Presentation</vt:lpstr>
      <vt:lpstr>Sponsor(s) and signatories</vt:lpstr>
      <vt:lpstr>Amendments</vt:lpstr>
      <vt:lpstr>How to write a GOOD  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METICULOUS ART OF FORMING RESOLUTIONS</dc:title>
  <dc:creator>Maria Dunbar</dc:creator>
  <cp:lastModifiedBy>Maria Dunbar</cp:lastModifiedBy>
  <cp:revision>1</cp:revision>
  <dcterms:modified xsi:type="dcterms:W3CDTF">2020-03-13T22:11:16Z</dcterms:modified>
</cp:coreProperties>
</file>