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embeddedFontLst>
    <p:embeddedFont>
      <p:font typeface="Source Code Pro" panose="020B0604020202020204" charset="0"/>
      <p:regular r:id="rId16"/>
      <p:bold r:id="rId17"/>
      <p:italic r:id="rId18"/>
      <p:boldItalic r:id="rId19"/>
    </p:embeddedFont>
    <p:embeddedFont>
      <p:font typeface="Amatic SC" panose="020B0604020202020204" charset="-79"/>
      <p:regular r:id="rId20"/>
      <p:bold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de Cuba Cav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756"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3-01T09:47:05.912" idx="1">
    <p:pos x="1765" y="505"/>
    <p:text>updated to reflect the changes we discussed today - hope that's alright</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7ed3f7e5aa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7ed3f7e5aa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7d50ca0817_0_8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7d50ca0817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7d50ca0817_0_8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7d50ca0817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7d50ca0817_0_9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7d50ca0817_0_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ed3f7e5aa_0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ed3f7e5aa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7d50ca0817_0_5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7d50ca0817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7ed3f7e5aa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7ed3f7e5aa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7ed3f7e5aa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7ed3f7e5aa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7d50ca0817_0_6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7d50ca0817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7d50ca0817_0_6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7d50ca0817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7d50ca0817_0_7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7d50ca0817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7d50ca0817_0_7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7d50ca0817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3429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Autofit/>
          </a:bodyPr>
          <a:lstStyle>
            <a:lvl1pPr lvl="0" algn="ctr">
              <a:spcBef>
                <a:spcPts val="0"/>
              </a:spcBef>
              <a:spcAft>
                <a:spcPts val="0"/>
              </a:spcAft>
              <a:buSzPts val="8000"/>
              <a:buNone/>
              <a:defRPr sz="8000"/>
            </a:lvl1pPr>
            <a:lvl2pPr lvl="1" algn="ctr">
              <a:spcBef>
                <a:spcPts val="0"/>
              </a:spcBef>
              <a:spcAft>
                <a:spcPts val="0"/>
              </a:spcAft>
              <a:buSzPts val="8000"/>
              <a:buNone/>
              <a:defRPr sz="8000"/>
            </a:lvl2pPr>
            <a:lvl3pPr lvl="2" algn="ctr">
              <a:spcBef>
                <a:spcPts val="0"/>
              </a:spcBef>
              <a:spcAft>
                <a:spcPts val="0"/>
              </a:spcAft>
              <a:buSzPts val="8000"/>
              <a:buNone/>
              <a:defRPr sz="8000"/>
            </a:lvl3pPr>
            <a:lvl4pPr lvl="3" algn="ctr">
              <a:spcBef>
                <a:spcPts val="0"/>
              </a:spcBef>
              <a:spcAft>
                <a:spcPts val="0"/>
              </a:spcAft>
              <a:buSzPts val="8000"/>
              <a:buNone/>
              <a:defRPr sz="8000"/>
            </a:lvl4pPr>
            <a:lvl5pPr lvl="4" algn="ctr">
              <a:spcBef>
                <a:spcPts val="0"/>
              </a:spcBef>
              <a:spcAft>
                <a:spcPts val="0"/>
              </a:spcAft>
              <a:buSzPts val="8000"/>
              <a:buNone/>
              <a:defRPr sz="8000"/>
            </a:lvl5pPr>
            <a:lvl6pPr lvl="5" algn="ctr">
              <a:spcBef>
                <a:spcPts val="0"/>
              </a:spcBef>
              <a:spcAft>
                <a:spcPts val="0"/>
              </a:spcAft>
              <a:buSzPts val="8000"/>
              <a:buNone/>
              <a:defRPr sz="8000"/>
            </a:lvl6pPr>
            <a:lvl7pPr lvl="6" algn="ctr">
              <a:spcBef>
                <a:spcPts val="0"/>
              </a:spcBef>
              <a:spcAft>
                <a:spcPts val="0"/>
              </a:spcAft>
              <a:buSzPts val="8000"/>
              <a:buNone/>
              <a:defRPr sz="8000"/>
            </a:lvl7pPr>
            <a:lvl8pPr lvl="7" algn="ctr">
              <a:spcBef>
                <a:spcPts val="0"/>
              </a:spcBef>
              <a:spcAft>
                <a:spcPts val="0"/>
              </a:spcAft>
              <a:buSzPts val="8000"/>
              <a:buNone/>
              <a:defRPr sz="8000"/>
            </a:lvl8pPr>
            <a:lvl9pPr lvl="8" algn="ctr">
              <a:spcBef>
                <a:spcPts val="0"/>
              </a:spcBef>
              <a:spcAft>
                <a:spcPts val="0"/>
              </a:spcAft>
              <a:buSzPts val="8000"/>
              <a:buNone/>
              <a:defRPr sz="8000"/>
            </a:lvl9pPr>
          </a:lstStyle>
          <a:p>
            <a:endParaRPr/>
          </a:p>
        </p:txBody>
      </p:sp>
      <p:sp>
        <p:nvSpPr>
          <p:cNvPr id="12" name="Google Shape;12;p2"/>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1"/>
              </a:buClr>
              <a:buSzPts val="2100"/>
              <a:buNone/>
              <a:defRPr sz="2100" b="1">
                <a:solidFill>
                  <a:schemeClr val="accent1"/>
                </a:solidFill>
              </a:defRPr>
            </a:lvl1pPr>
            <a:lvl2pPr lvl="1" algn="ctr">
              <a:lnSpc>
                <a:spcPct val="100000"/>
              </a:lnSpc>
              <a:spcBef>
                <a:spcPts val="0"/>
              </a:spcBef>
              <a:spcAft>
                <a:spcPts val="0"/>
              </a:spcAft>
              <a:buClr>
                <a:schemeClr val="accent1"/>
              </a:buClr>
              <a:buSzPts val="2100"/>
              <a:buNone/>
              <a:defRPr sz="2100" b="1">
                <a:solidFill>
                  <a:schemeClr val="accent1"/>
                </a:solidFill>
              </a:defRPr>
            </a:lvl2pPr>
            <a:lvl3pPr lvl="2" algn="ctr">
              <a:lnSpc>
                <a:spcPct val="100000"/>
              </a:lnSpc>
              <a:spcBef>
                <a:spcPts val="0"/>
              </a:spcBef>
              <a:spcAft>
                <a:spcPts val="0"/>
              </a:spcAft>
              <a:buClr>
                <a:schemeClr val="accent1"/>
              </a:buClr>
              <a:buSzPts val="2100"/>
              <a:buNone/>
              <a:defRPr sz="2100" b="1">
                <a:solidFill>
                  <a:schemeClr val="accent1"/>
                </a:solidFill>
              </a:defRPr>
            </a:lvl3pPr>
            <a:lvl4pPr lvl="3" algn="ctr">
              <a:lnSpc>
                <a:spcPct val="100000"/>
              </a:lnSpc>
              <a:spcBef>
                <a:spcPts val="0"/>
              </a:spcBef>
              <a:spcAft>
                <a:spcPts val="0"/>
              </a:spcAft>
              <a:buClr>
                <a:schemeClr val="accent1"/>
              </a:buClr>
              <a:buSzPts val="2100"/>
              <a:buNone/>
              <a:defRPr sz="2100" b="1">
                <a:solidFill>
                  <a:schemeClr val="accent1"/>
                </a:solidFill>
              </a:defRPr>
            </a:lvl4pPr>
            <a:lvl5pPr lvl="4" algn="ctr">
              <a:lnSpc>
                <a:spcPct val="100000"/>
              </a:lnSpc>
              <a:spcBef>
                <a:spcPts val="0"/>
              </a:spcBef>
              <a:spcAft>
                <a:spcPts val="0"/>
              </a:spcAft>
              <a:buClr>
                <a:schemeClr val="accent1"/>
              </a:buClr>
              <a:buSzPts val="2100"/>
              <a:buNone/>
              <a:defRPr sz="2100" b="1">
                <a:solidFill>
                  <a:schemeClr val="accent1"/>
                </a:solidFill>
              </a:defRPr>
            </a:lvl5pPr>
            <a:lvl6pPr lvl="5" algn="ctr">
              <a:lnSpc>
                <a:spcPct val="100000"/>
              </a:lnSpc>
              <a:spcBef>
                <a:spcPts val="0"/>
              </a:spcBef>
              <a:spcAft>
                <a:spcPts val="0"/>
              </a:spcAft>
              <a:buClr>
                <a:schemeClr val="accent1"/>
              </a:buClr>
              <a:buSzPts val="2100"/>
              <a:buNone/>
              <a:defRPr sz="2100" b="1">
                <a:solidFill>
                  <a:schemeClr val="accent1"/>
                </a:solidFill>
              </a:defRPr>
            </a:lvl6pPr>
            <a:lvl7pPr lvl="6" algn="ctr">
              <a:lnSpc>
                <a:spcPct val="100000"/>
              </a:lnSpc>
              <a:spcBef>
                <a:spcPts val="0"/>
              </a:spcBef>
              <a:spcAft>
                <a:spcPts val="0"/>
              </a:spcAft>
              <a:buClr>
                <a:schemeClr val="accent1"/>
              </a:buClr>
              <a:buSzPts val="2100"/>
              <a:buNone/>
              <a:defRPr sz="2100" b="1">
                <a:solidFill>
                  <a:schemeClr val="accent1"/>
                </a:solidFill>
              </a:defRPr>
            </a:lvl7pPr>
            <a:lvl8pPr lvl="7" algn="ctr">
              <a:lnSpc>
                <a:spcPct val="100000"/>
              </a:lnSpc>
              <a:spcBef>
                <a:spcPts val="0"/>
              </a:spcBef>
              <a:spcAft>
                <a:spcPts val="0"/>
              </a:spcAft>
              <a:buClr>
                <a:schemeClr val="accent1"/>
              </a:buClr>
              <a:buSzPts val="2100"/>
              <a:buNone/>
              <a:defRPr sz="2100" b="1">
                <a:solidFill>
                  <a:schemeClr val="accent1"/>
                </a:solidFill>
              </a:defRPr>
            </a:lvl8pPr>
            <a:lvl9pPr lvl="8" algn="ctr">
              <a:lnSpc>
                <a:spcPct val="100000"/>
              </a:lnSpc>
              <a:spcBef>
                <a:spcPts val="0"/>
              </a:spcBef>
              <a:spcAft>
                <a:spcPts val="0"/>
              </a:spcAft>
              <a:buClr>
                <a:schemeClr val="accent1"/>
              </a:buClr>
              <a:buSzPts val="2100"/>
              <a:buNone/>
              <a:defRPr sz="2100" b="1">
                <a:solidFill>
                  <a:schemeClr val="accent1"/>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240275"/>
            <a:ext cx="8520600" cy="19818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12000"/>
              <a:buNone/>
              <a:defRPr sz="12000">
                <a:solidFill>
                  <a:schemeClr val="lt1"/>
                </a:solidFill>
                <a:highlight>
                  <a:schemeClr val="accent1"/>
                </a:highlight>
              </a:defRPr>
            </a:lvl1pPr>
            <a:lvl2pPr lvl="1" algn="ctr">
              <a:spcBef>
                <a:spcPts val="0"/>
              </a:spcBef>
              <a:spcAft>
                <a:spcPts val="0"/>
              </a:spcAft>
              <a:buClr>
                <a:schemeClr val="lt1"/>
              </a:buClr>
              <a:buSzPts val="12000"/>
              <a:buNone/>
              <a:defRPr sz="12000">
                <a:solidFill>
                  <a:schemeClr val="lt1"/>
                </a:solidFill>
                <a:highlight>
                  <a:schemeClr val="accent1"/>
                </a:highlight>
              </a:defRPr>
            </a:lvl2pPr>
            <a:lvl3pPr lvl="2" algn="ctr">
              <a:spcBef>
                <a:spcPts val="0"/>
              </a:spcBef>
              <a:spcAft>
                <a:spcPts val="0"/>
              </a:spcAft>
              <a:buClr>
                <a:schemeClr val="lt1"/>
              </a:buClr>
              <a:buSzPts val="12000"/>
              <a:buNone/>
              <a:defRPr sz="12000">
                <a:solidFill>
                  <a:schemeClr val="lt1"/>
                </a:solidFill>
                <a:highlight>
                  <a:schemeClr val="accent1"/>
                </a:highlight>
              </a:defRPr>
            </a:lvl3pPr>
            <a:lvl4pPr lvl="3" algn="ctr">
              <a:spcBef>
                <a:spcPts val="0"/>
              </a:spcBef>
              <a:spcAft>
                <a:spcPts val="0"/>
              </a:spcAft>
              <a:buClr>
                <a:schemeClr val="lt1"/>
              </a:buClr>
              <a:buSzPts val="12000"/>
              <a:buNone/>
              <a:defRPr sz="12000">
                <a:solidFill>
                  <a:schemeClr val="lt1"/>
                </a:solidFill>
                <a:highlight>
                  <a:schemeClr val="accent1"/>
                </a:highlight>
              </a:defRPr>
            </a:lvl4pPr>
            <a:lvl5pPr lvl="4" algn="ctr">
              <a:spcBef>
                <a:spcPts val="0"/>
              </a:spcBef>
              <a:spcAft>
                <a:spcPts val="0"/>
              </a:spcAft>
              <a:buClr>
                <a:schemeClr val="lt1"/>
              </a:buClr>
              <a:buSzPts val="12000"/>
              <a:buNone/>
              <a:defRPr sz="12000">
                <a:solidFill>
                  <a:schemeClr val="lt1"/>
                </a:solidFill>
                <a:highlight>
                  <a:schemeClr val="accent1"/>
                </a:highlight>
              </a:defRPr>
            </a:lvl5pPr>
            <a:lvl6pPr lvl="5" algn="ctr">
              <a:spcBef>
                <a:spcPts val="0"/>
              </a:spcBef>
              <a:spcAft>
                <a:spcPts val="0"/>
              </a:spcAft>
              <a:buClr>
                <a:schemeClr val="lt1"/>
              </a:buClr>
              <a:buSzPts val="12000"/>
              <a:buNone/>
              <a:defRPr sz="12000">
                <a:solidFill>
                  <a:schemeClr val="lt1"/>
                </a:solidFill>
                <a:highlight>
                  <a:schemeClr val="accent1"/>
                </a:highlight>
              </a:defRPr>
            </a:lvl6pPr>
            <a:lvl7pPr lvl="6" algn="ctr">
              <a:spcBef>
                <a:spcPts val="0"/>
              </a:spcBef>
              <a:spcAft>
                <a:spcPts val="0"/>
              </a:spcAft>
              <a:buClr>
                <a:schemeClr val="lt1"/>
              </a:buClr>
              <a:buSzPts val="12000"/>
              <a:buNone/>
              <a:defRPr sz="12000">
                <a:solidFill>
                  <a:schemeClr val="lt1"/>
                </a:solidFill>
                <a:highlight>
                  <a:schemeClr val="accent1"/>
                </a:highlight>
              </a:defRPr>
            </a:lvl7pPr>
            <a:lvl8pPr lvl="7" algn="ctr">
              <a:spcBef>
                <a:spcPts val="0"/>
              </a:spcBef>
              <a:spcAft>
                <a:spcPts val="0"/>
              </a:spcAft>
              <a:buClr>
                <a:schemeClr val="lt1"/>
              </a:buClr>
              <a:buSzPts val="12000"/>
              <a:buNone/>
              <a:defRPr sz="12000">
                <a:solidFill>
                  <a:schemeClr val="lt1"/>
                </a:solidFill>
                <a:highlight>
                  <a:schemeClr val="accent1"/>
                </a:highlight>
              </a:defRPr>
            </a:lvl8pPr>
            <a:lvl9pPr lvl="8" algn="ctr">
              <a:spcBef>
                <a:spcPts val="0"/>
              </a:spcBef>
              <a:spcAft>
                <a:spcPts val="0"/>
              </a:spcAft>
              <a:buClr>
                <a:schemeClr val="lt1"/>
              </a:buClr>
              <a:buSzPts val="12000"/>
              <a:buNone/>
              <a:defRPr sz="12000">
                <a:solidFill>
                  <a:schemeClr val="lt1"/>
                </a:solidFill>
                <a:highlight>
                  <a:schemeClr val="accent1"/>
                </a:highlight>
              </a:defRPr>
            </a:lvl9pPr>
          </a:lstStyle>
          <a:p>
            <a:r>
              <a:t>xx%</a:t>
            </a:r>
          </a:p>
        </p:txBody>
      </p:sp>
      <p:sp>
        <p:nvSpPr>
          <p:cNvPr id="48" name="Google Shape;48;p11"/>
          <p:cNvSpPr txBox="1">
            <a:spLocks noGrp="1"/>
          </p:cNvSpPr>
          <p:nvPr>
            <p:ph type="body" idx="1"/>
          </p:nvPr>
        </p:nvSpPr>
        <p:spPr>
          <a:xfrm>
            <a:off x="311700" y="33046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accent1"/>
              </a:buClr>
              <a:buSzPts val="1800"/>
              <a:buChar char="●"/>
              <a:defRPr>
                <a:solidFill>
                  <a:schemeClr val="accent1"/>
                </a:solidFill>
                <a:highlight>
                  <a:schemeClr val="dk1"/>
                </a:highlight>
              </a:defRPr>
            </a:lvl1pPr>
            <a:lvl2pPr marL="914400" lvl="1" indent="-317500" algn="ctr">
              <a:spcBef>
                <a:spcPts val="1600"/>
              </a:spcBef>
              <a:spcAft>
                <a:spcPts val="0"/>
              </a:spcAft>
              <a:buClr>
                <a:schemeClr val="accent1"/>
              </a:buClr>
              <a:buSzPts val="1400"/>
              <a:buChar char="○"/>
              <a:defRPr>
                <a:solidFill>
                  <a:schemeClr val="accent1"/>
                </a:solidFill>
                <a:highlight>
                  <a:schemeClr val="dk1"/>
                </a:highlight>
              </a:defRPr>
            </a:lvl2pPr>
            <a:lvl3pPr marL="1371600" lvl="2" indent="-317500" algn="ctr">
              <a:spcBef>
                <a:spcPts val="1600"/>
              </a:spcBef>
              <a:spcAft>
                <a:spcPts val="0"/>
              </a:spcAft>
              <a:buClr>
                <a:schemeClr val="accent1"/>
              </a:buClr>
              <a:buSzPts val="1400"/>
              <a:buChar char="■"/>
              <a:defRPr>
                <a:solidFill>
                  <a:schemeClr val="accent1"/>
                </a:solidFill>
                <a:highlight>
                  <a:schemeClr val="dk1"/>
                </a:highlight>
              </a:defRPr>
            </a:lvl3pPr>
            <a:lvl4pPr marL="1828800" lvl="3" indent="-317500" algn="ctr">
              <a:spcBef>
                <a:spcPts val="1600"/>
              </a:spcBef>
              <a:spcAft>
                <a:spcPts val="0"/>
              </a:spcAft>
              <a:buClr>
                <a:schemeClr val="accent1"/>
              </a:buClr>
              <a:buSzPts val="1400"/>
              <a:buChar char="●"/>
              <a:defRPr>
                <a:solidFill>
                  <a:schemeClr val="accent1"/>
                </a:solidFill>
                <a:highlight>
                  <a:schemeClr val="dk1"/>
                </a:highlight>
              </a:defRPr>
            </a:lvl4pPr>
            <a:lvl5pPr marL="2286000" lvl="4" indent="-317500" algn="ctr">
              <a:spcBef>
                <a:spcPts val="1600"/>
              </a:spcBef>
              <a:spcAft>
                <a:spcPts val="0"/>
              </a:spcAft>
              <a:buClr>
                <a:schemeClr val="accent1"/>
              </a:buClr>
              <a:buSzPts val="1400"/>
              <a:buChar char="○"/>
              <a:defRPr>
                <a:solidFill>
                  <a:schemeClr val="accent1"/>
                </a:solidFill>
                <a:highlight>
                  <a:schemeClr val="dk1"/>
                </a:highlight>
              </a:defRPr>
            </a:lvl5pPr>
            <a:lvl6pPr marL="2743200" lvl="5" indent="-317500" algn="ctr">
              <a:spcBef>
                <a:spcPts val="1600"/>
              </a:spcBef>
              <a:spcAft>
                <a:spcPts val="0"/>
              </a:spcAft>
              <a:buClr>
                <a:schemeClr val="accent1"/>
              </a:buClr>
              <a:buSzPts val="1400"/>
              <a:buChar char="■"/>
              <a:defRPr>
                <a:solidFill>
                  <a:schemeClr val="accent1"/>
                </a:solidFill>
                <a:highlight>
                  <a:schemeClr val="dk1"/>
                </a:highlight>
              </a:defRPr>
            </a:lvl6pPr>
            <a:lvl7pPr marL="3200400" lvl="6" indent="-317500" algn="ctr">
              <a:spcBef>
                <a:spcPts val="1600"/>
              </a:spcBef>
              <a:spcAft>
                <a:spcPts val="0"/>
              </a:spcAft>
              <a:buClr>
                <a:schemeClr val="accent1"/>
              </a:buClr>
              <a:buSzPts val="1400"/>
              <a:buChar char="●"/>
              <a:defRPr>
                <a:solidFill>
                  <a:schemeClr val="accent1"/>
                </a:solidFill>
                <a:highlight>
                  <a:schemeClr val="dk1"/>
                </a:highlight>
              </a:defRPr>
            </a:lvl7pPr>
            <a:lvl8pPr marL="3657600" lvl="7" indent="-317500" algn="ctr">
              <a:spcBef>
                <a:spcPts val="1600"/>
              </a:spcBef>
              <a:spcAft>
                <a:spcPts val="0"/>
              </a:spcAft>
              <a:buClr>
                <a:schemeClr val="accent1"/>
              </a:buClr>
              <a:buSzPts val="1400"/>
              <a:buChar char="○"/>
              <a:defRPr>
                <a:solidFill>
                  <a:schemeClr val="accent1"/>
                </a:solidFill>
                <a:highlight>
                  <a:schemeClr val="dk1"/>
                </a:highlight>
              </a:defRPr>
            </a:lvl8pPr>
            <a:lvl9pPr marL="4114800" lvl="8" indent="-317500" algn="ctr">
              <a:spcBef>
                <a:spcPts val="1600"/>
              </a:spcBef>
              <a:spcAft>
                <a:spcPts val="1600"/>
              </a:spcAft>
              <a:buClr>
                <a:schemeClr val="accent1"/>
              </a:buClr>
              <a:buSzPts val="1400"/>
              <a:buChar char="■"/>
              <a:defRPr>
                <a:solidFill>
                  <a:schemeClr val="accent1"/>
                </a:solidFill>
                <a:highlight>
                  <a:schemeClr val="dk1"/>
                </a:highlight>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802750" y="802500"/>
            <a:ext cx="3538500" cy="3538500"/>
          </a:xfrm>
          <a:prstGeom prst="rect">
            <a:avLst/>
          </a:prstGeom>
          <a:solidFill>
            <a:srgbClr val="FFFFFF"/>
          </a:solidFill>
        </p:spPr>
        <p:txBody>
          <a:bodyPr spcFirstLastPara="1" wrap="square" lIns="91425" tIns="91425" rIns="91425" bIns="91425" anchor="ctr"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19" name="Google Shape;19;p4"/>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23" name="Google Shape;23;p5"/>
          <p:cNvSpPr txBox="1">
            <a:spLocks noGrp="1"/>
          </p:cNvSpPr>
          <p:nvPr>
            <p:ph type="body" idx="1"/>
          </p:nvPr>
        </p:nvSpPr>
        <p:spPr>
          <a:xfrm>
            <a:off x="311700" y="1228675"/>
            <a:ext cx="3999900" cy="334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832400" y="1228675"/>
            <a:ext cx="3999900" cy="334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04800" y="309350"/>
            <a:ext cx="8537700" cy="748200"/>
          </a:xfrm>
          <a:prstGeom prst="rect">
            <a:avLst/>
          </a:prstGeom>
        </p:spPr>
        <p:txBody>
          <a:bodyPr spcFirstLastPara="1" wrap="square" lIns="91425" tIns="91425" rIns="91425" bIns="91425" anchor="t" anchorCtr="0">
            <a:no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sz="3000">
                <a:highlight>
                  <a:schemeClr val="dk1"/>
                </a:highlight>
              </a:defRPr>
            </a:lvl1pPr>
            <a:lvl2pPr lvl="1">
              <a:spcBef>
                <a:spcPts val="0"/>
              </a:spcBef>
              <a:spcAft>
                <a:spcPts val="0"/>
              </a:spcAft>
              <a:buSzPts val="3000"/>
              <a:buNone/>
              <a:defRPr sz="3000">
                <a:highlight>
                  <a:schemeClr val="dk1"/>
                </a:highlight>
              </a:defRPr>
            </a:lvl2pPr>
            <a:lvl3pPr lvl="2">
              <a:spcBef>
                <a:spcPts val="0"/>
              </a:spcBef>
              <a:spcAft>
                <a:spcPts val="0"/>
              </a:spcAft>
              <a:buSzPts val="3000"/>
              <a:buNone/>
              <a:defRPr sz="3000">
                <a:highlight>
                  <a:schemeClr val="dk1"/>
                </a:highlight>
              </a:defRPr>
            </a:lvl3pPr>
            <a:lvl4pPr lvl="3">
              <a:spcBef>
                <a:spcPts val="0"/>
              </a:spcBef>
              <a:spcAft>
                <a:spcPts val="0"/>
              </a:spcAft>
              <a:buSzPts val="3000"/>
              <a:buNone/>
              <a:defRPr sz="3000">
                <a:highlight>
                  <a:schemeClr val="dk1"/>
                </a:highlight>
              </a:defRPr>
            </a:lvl4pPr>
            <a:lvl5pPr lvl="4">
              <a:spcBef>
                <a:spcPts val="0"/>
              </a:spcBef>
              <a:spcAft>
                <a:spcPts val="0"/>
              </a:spcAft>
              <a:buSzPts val="3000"/>
              <a:buNone/>
              <a:defRPr sz="3000">
                <a:highlight>
                  <a:schemeClr val="dk1"/>
                </a:highlight>
              </a:defRPr>
            </a:lvl5pPr>
            <a:lvl6pPr lvl="5">
              <a:spcBef>
                <a:spcPts val="0"/>
              </a:spcBef>
              <a:spcAft>
                <a:spcPts val="0"/>
              </a:spcAft>
              <a:buSzPts val="3000"/>
              <a:buNone/>
              <a:defRPr sz="3000">
                <a:highlight>
                  <a:schemeClr val="dk1"/>
                </a:highlight>
              </a:defRPr>
            </a:lvl6pPr>
            <a:lvl7pPr lvl="6">
              <a:spcBef>
                <a:spcPts val="0"/>
              </a:spcBef>
              <a:spcAft>
                <a:spcPts val="0"/>
              </a:spcAft>
              <a:buSzPts val="3000"/>
              <a:buNone/>
              <a:defRPr sz="3000">
                <a:highlight>
                  <a:schemeClr val="dk1"/>
                </a:highlight>
              </a:defRPr>
            </a:lvl7pPr>
            <a:lvl8pPr lvl="7">
              <a:spcBef>
                <a:spcPts val="0"/>
              </a:spcBef>
              <a:spcAft>
                <a:spcPts val="0"/>
              </a:spcAft>
              <a:buSzPts val="3000"/>
              <a:buNone/>
              <a:defRPr sz="3000">
                <a:highlight>
                  <a:schemeClr val="dk1"/>
                </a:highlight>
              </a:defRPr>
            </a:lvl8pPr>
            <a:lvl9pPr lvl="8">
              <a:spcBef>
                <a:spcPts val="0"/>
              </a:spcBef>
              <a:spcAft>
                <a:spcPts val="0"/>
              </a:spcAft>
              <a:buSzPts val="3000"/>
              <a:buNone/>
              <a:defRPr sz="3000">
                <a:highlight>
                  <a:schemeClr val="dk1"/>
                </a:highlight>
              </a:defRPr>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6000"/>
              <a:buNone/>
              <a:defRPr sz="6000">
                <a:solidFill>
                  <a:schemeClr val="lt1"/>
                </a:solidFill>
              </a:defRPr>
            </a:lvl1pPr>
            <a:lvl2pPr lvl="1">
              <a:spcBef>
                <a:spcPts val="0"/>
              </a:spcBef>
              <a:spcAft>
                <a:spcPts val="0"/>
              </a:spcAft>
              <a:buClr>
                <a:schemeClr val="lt1"/>
              </a:buClr>
              <a:buSzPts val="6000"/>
              <a:buNone/>
              <a:defRPr sz="6000">
                <a:solidFill>
                  <a:schemeClr val="lt1"/>
                </a:solidFill>
              </a:defRPr>
            </a:lvl2pPr>
            <a:lvl3pPr lvl="2">
              <a:spcBef>
                <a:spcPts val="0"/>
              </a:spcBef>
              <a:spcAft>
                <a:spcPts val="0"/>
              </a:spcAft>
              <a:buClr>
                <a:schemeClr val="lt1"/>
              </a:buClr>
              <a:buSzPts val="6000"/>
              <a:buNone/>
              <a:defRPr sz="6000">
                <a:solidFill>
                  <a:schemeClr val="lt1"/>
                </a:solidFill>
              </a:defRPr>
            </a:lvl3pPr>
            <a:lvl4pPr lvl="3">
              <a:spcBef>
                <a:spcPts val="0"/>
              </a:spcBef>
              <a:spcAft>
                <a:spcPts val="0"/>
              </a:spcAft>
              <a:buClr>
                <a:schemeClr val="lt1"/>
              </a:buClr>
              <a:buSzPts val="6000"/>
              <a:buNone/>
              <a:defRPr sz="6000">
                <a:solidFill>
                  <a:schemeClr val="lt1"/>
                </a:solidFill>
              </a:defRPr>
            </a:lvl4pPr>
            <a:lvl5pPr lvl="4">
              <a:spcBef>
                <a:spcPts val="0"/>
              </a:spcBef>
              <a:spcAft>
                <a:spcPts val="0"/>
              </a:spcAft>
              <a:buClr>
                <a:schemeClr val="lt1"/>
              </a:buClr>
              <a:buSzPts val="6000"/>
              <a:buNone/>
              <a:defRPr sz="6000">
                <a:solidFill>
                  <a:schemeClr val="lt1"/>
                </a:solidFill>
              </a:defRPr>
            </a:lvl5pPr>
            <a:lvl6pPr lvl="5">
              <a:spcBef>
                <a:spcPts val="0"/>
              </a:spcBef>
              <a:spcAft>
                <a:spcPts val="0"/>
              </a:spcAft>
              <a:buClr>
                <a:schemeClr val="lt1"/>
              </a:buClr>
              <a:buSzPts val="6000"/>
              <a:buNone/>
              <a:defRPr sz="6000">
                <a:solidFill>
                  <a:schemeClr val="lt1"/>
                </a:solidFill>
              </a:defRPr>
            </a:lvl6pPr>
            <a:lvl7pPr lvl="6">
              <a:spcBef>
                <a:spcPts val="0"/>
              </a:spcBef>
              <a:spcAft>
                <a:spcPts val="0"/>
              </a:spcAft>
              <a:buClr>
                <a:schemeClr val="lt1"/>
              </a:buClr>
              <a:buSzPts val="6000"/>
              <a:buNone/>
              <a:defRPr sz="6000">
                <a:solidFill>
                  <a:schemeClr val="lt1"/>
                </a:solidFill>
              </a:defRPr>
            </a:lvl7pPr>
            <a:lvl8pPr lvl="7">
              <a:spcBef>
                <a:spcPts val="0"/>
              </a:spcBef>
              <a:spcAft>
                <a:spcPts val="0"/>
              </a:spcAft>
              <a:buClr>
                <a:schemeClr val="lt1"/>
              </a:buClr>
              <a:buSzPts val="6000"/>
              <a:buNone/>
              <a:defRPr sz="6000">
                <a:solidFill>
                  <a:schemeClr val="lt1"/>
                </a:solidFill>
              </a:defRPr>
            </a:lvl8pPr>
            <a:lvl9pPr lvl="8">
              <a:spcBef>
                <a:spcPts val="0"/>
              </a:spcBef>
              <a:spcAft>
                <a:spcPts val="0"/>
              </a:spcAft>
              <a:buClr>
                <a:schemeClr val="lt1"/>
              </a:buClr>
              <a:buSzPts val="6000"/>
              <a:buNone/>
              <a:defRPr sz="60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28575"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40" name="Google Shape;40;p9"/>
          <p:cNvSpPr txBox="1">
            <a:spLocks noGrp="1"/>
          </p:cNvSpPr>
          <p:nvPr>
            <p:ph type="subTitle" idx="1"/>
          </p:nvPr>
        </p:nvSpPr>
        <p:spPr>
          <a:xfrm>
            <a:off x="265500" y="2845223"/>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accent1"/>
              </a:buClr>
              <a:buSzPts val="1800"/>
              <a:buChar char="●"/>
              <a:defRPr>
                <a:solidFill>
                  <a:schemeClr val="accent1"/>
                </a:solidFill>
                <a:highlight>
                  <a:schemeClr val="lt1"/>
                </a:highlight>
              </a:defRPr>
            </a:lvl1pPr>
            <a:lvl2pPr marL="914400" lvl="1" indent="-317500">
              <a:spcBef>
                <a:spcPts val="1600"/>
              </a:spcBef>
              <a:spcAft>
                <a:spcPts val="0"/>
              </a:spcAft>
              <a:buClr>
                <a:schemeClr val="accent1"/>
              </a:buClr>
              <a:buSzPts val="1400"/>
              <a:buChar char="○"/>
              <a:defRPr>
                <a:solidFill>
                  <a:schemeClr val="accent1"/>
                </a:solidFill>
                <a:highlight>
                  <a:schemeClr val="lt1"/>
                </a:highlight>
              </a:defRPr>
            </a:lvl2pPr>
            <a:lvl3pPr marL="1371600" lvl="2" indent="-317500">
              <a:spcBef>
                <a:spcPts val="1600"/>
              </a:spcBef>
              <a:spcAft>
                <a:spcPts val="0"/>
              </a:spcAft>
              <a:buClr>
                <a:schemeClr val="accent1"/>
              </a:buClr>
              <a:buSzPts val="1400"/>
              <a:buChar char="■"/>
              <a:defRPr>
                <a:solidFill>
                  <a:schemeClr val="accent1"/>
                </a:solidFill>
                <a:highlight>
                  <a:schemeClr val="lt1"/>
                </a:highlight>
              </a:defRPr>
            </a:lvl3pPr>
            <a:lvl4pPr marL="1828800" lvl="3" indent="-317500">
              <a:spcBef>
                <a:spcPts val="1600"/>
              </a:spcBef>
              <a:spcAft>
                <a:spcPts val="0"/>
              </a:spcAft>
              <a:buClr>
                <a:schemeClr val="accent1"/>
              </a:buClr>
              <a:buSzPts val="1400"/>
              <a:buChar char="●"/>
              <a:defRPr>
                <a:solidFill>
                  <a:schemeClr val="accent1"/>
                </a:solidFill>
                <a:highlight>
                  <a:schemeClr val="lt1"/>
                </a:highlight>
              </a:defRPr>
            </a:lvl4pPr>
            <a:lvl5pPr marL="2286000" lvl="4" indent="-317500">
              <a:spcBef>
                <a:spcPts val="1600"/>
              </a:spcBef>
              <a:spcAft>
                <a:spcPts val="0"/>
              </a:spcAft>
              <a:buClr>
                <a:schemeClr val="accent1"/>
              </a:buClr>
              <a:buSzPts val="1400"/>
              <a:buChar char="○"/>
              <a:defRPr>
                <a:solidFill>
                  <a:schemeClr val="accent1"/>
                </a:solidFill>
                <a:highlight>
                  <a:schemeClr val="lt1"/>
                </a:highlight>
              </a:defRPr>
            </a:lvl5pPr>
            <a:lvl6pPr marL="2743200" lvl="5" indent="-317500">
              <a:spcBef>
                <a:spcPts val="1600"/>
              </a:spcBef>
              <a:spcAft>
                <a:spcPts val="0"/>
              </a:spcAft>
              <a:buClr>
                <a:schemeClr val="accent1"/>
              </a:buClr>
              <a:buSzPts val="1400"/>
              <a:buChar char="■"/>
              <a:defRPr>
                <a:solidFill>
                  <a:schemeClr val="accent1"/>
                </a:solidFill>
                <a:highlight>
                  <a:schemeClr val="lt1"/>
                </a:highlight>
              </a:defRPr>
            </a:lvl6pPr>
            <a:lvl7pPr marL="3200400" lvl="6" indent="-317500">
              <a:spcBef>
                <a:spcPts val="1600"/>
              </a:spcBef>
              <a:spcAft>
                <a:spcPts val="0"/>
              </a:spcAft>
              <a:buClr>
                <a:schemeClr val="accent1"/>
              </a:buClr>
              <a:buSzPts val="1400"/>
              <a:buChar char="●"/>
              <a:defRPr>
                <a:solidFill>
                  <a:schemeClr val="accent1"/>
                </a:solidFill>
                <a:highlight>
                  <a:schemeClr val="lt1"/>
                </a:highlight>
              </a:defRPr>
            </a:lvl7pPr>
            <a:lvl8pPr marL="3657600" lvl="7" indent="-317500">
              <a:spcBef>
                <a:spcPts val="1600"/>
              </a:spcBef>
              <a:spcAft>
                <a:spcPts val="0"/>
              </a:spcAft>
              <a:buClr>
                <a:schemeClr val="accent1"/>
              </a:buClr>
              <a:buSzPts val="1400"/>
              <a:buChar char="○"/>
              <a:defRPr>
                <a:solidFill>
                  <a:schemeClr val="accent1"/>
                </a:solidFill>
                <a:highlight>
                  <a:schemeClr val="lt1"/>
                </a:highlight>
              </a:defRPr>
            </a:lvl8pPr>
            <a:lvl9pPr marL="4114800" lvl="8" indent="-317500">
              <a:spcBef>
                <a:spcPts val="1600"/>
              </a:spcBef>
              <a:spcAft>
                <a:spcPts val="1600"/>
              </a:spcAft>
              <a:buClr>
                <a:schemeClr val="accent1"/>
              </a:buClr>
              <a:buSzPts val="1400"/>
              <a:buChar char="■"/>
              <a:defRPr>
                <a:solidFill>
                  <a:schemeClr val="accent1"/>
                </a:solidFill>
                <a:highlight>
                  <a:schemeClr val="lt1"/>
                </a:highlight>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accent1"/>
              </a:buClr>
              <a:buSzPts val="2400"/>
              <a:buFont typeface="Amatic SC"/>
              <a:buNone/>
              <a:defRPr sz="2400" b="1">
                <a:solidFill>
                  <a:schemeClr val="accent1"/>
                </a:solidFill>
                <a:latin typeface="Amatic SC"/>
                <a:ea typeface="Amatic SC"/>
                <a:cs typeface="Amatic SC"/>
                <a:sym typeface="Amatic SC"/>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beach-day">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292850"/>
            <a:ext cx="8520600" cy="8010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1pPr>
            <a:lvl2pPr lvl="1">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2pPr>
            <a:lvl3pPr lvl="2">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3pPr>
            <a:lvl4pPr lvl="3">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4pPr>
            <a:lvl5pPr lvl="4">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5pPr>
            <a:lvl6pPr lvl="5">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6pPr>
            <a:lvl7pPr lvl="6">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7pPr>
            <a:lvl8pPr lvl="7">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8pPr>
            <a:lvl9pPr lvl="8">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9pPr>
          </a:lstStyle>
          <a:p>
            <a:endParaRPr/>
          </a:p>
        </p:txBody>
      </p:sp>
      <p:sp>
        <p:nvSpPr>
          <p:cNvPr id="7" name="Google Shape;7;p1"/>
          <p:cNvSpPr txBox="1">
            <a:spLocks noGrp="1"/>
          </p:cNvSpPr>
          <p:nvPr>
            <p:ph type="body" idx="1"/>
          </p:nvPr>
        </p:nvSpPr>
        <p:spPr>
          <a:xfrm>
            <a:off x="311700" y="1228675"/>
            <a:ext cx="8520600" cy="3340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1600"/>
              </a:spcBef>
              <a:spcAft>
                <a:spcPts val="160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1"/>
                </a:solidFill>
                <a:latin typeface="Source Code Pro"/>
                <a:ea typeface="Source Code Pro"/>
                <a:cs typeface="Source Code Pro"/>
                <a:sym typeface="Source Code Pro"/>
              </a:defRPr>
            </a:lvl1pPr>
            <a:lvl2pPr lvl="1" algn="r">
              <a:buNone/>
              <a:defRPr sz="1000">
                <a:solidFill>
                  <a:schemeClr val="accent1"/>
                </a:solidFill>
                <a:latin typeface="Source Code Pro"/>
                <a:ea typeface="Source Code Pro"/>
                <a:cs typeface="Source Code Pro"/>
                <a:sym typeface="Source Code Pro"/>
              </a:defRPr>
            </a:lvl2pPr>
            <a:lvl3pPr lvl="2" algn="r">
              <a:buNone/>
              <a:defRPr sz="1000">
                <a:solidFill>
                  <a:schemeClr val="accent1"/>
                </a:solidFill>
                <a:latin typeface="Source Code Pro"/>
                <a:ea typeface="Source Code Pro"/>
                <a:cs typeface="Source Code Pro"/>
                <a:sym typeface="Source Code Pro"/>
              </a:defRPr>
            </a:lvl3pPr>
            <a:lvl4pPr lvl="3" algn="r">
              <a:buNone/>
              <a:defRPr sz="1000">
                <a:solidFill>
                  <a:schemeClr val="accent1"/>
                </a:solidFill>
                <a:latin typeface="Source Code Pro"/>
                <a:ea typeface="Source Code Pro"/>
                <a:cs typeface="Source Code Pro"/>
                <a:sym typeface="Source Code Pro"/>
              </a:defRPr>
            </a:lvl4pPr>
            <a:lvl5pPr lvl="4" algn="r">
              <a:buNone/>
              <a:defRPr sz="1000">
                <a:solidFill>
                  <a:schemeClr val="accent1"/>
                </a:solidFill>
                <a:latin typeface="Source Code Pro"/>
                <a:ea typeface="Source Code Pro"/>
                <a:cs typeface="Source Code Pro"/>
                <a:sym typeface="Source Code Pro"/>
              </a:defRPr>
            </a:lvl5pPr>
            <a:lvl6pPr lvl="5" algn="r">
              <a:buNone/>
              <a:defRPr sz="1000">
                <a:solidFill>
                  <a:schemeClr val="accent1"/>
                </a:solidFill>
                <a:latin typeface="Source Code Pro"/>
                <a:ea typeface="Source Code Pro"/>
                <a:cs typeface="Source Code Pro"/>
                <a:sym typeface="Source Code Pro"/>
              </a:defRPr>
            </a:lvl6pPr>
            <a:lvl7pPr lvl="6" algn="r">
              <a:buNone/>
              <a:defRPr sz="1000">
                <a:solidFill>
                  <a:schemeClr val="accent1"/>
                </a:solidFill>
                <a:latin typeface="Source Code Pro"/>
                <a:ea typeface="Source Code Pro"/>
                <a:cs typeface="Source Code Pro"/>
                <a:sym typeface="Source Code Pro"/>
              </a:defRPr>
            </a:lvl7pPr>
            <a:lvl8pPr lvl="7" algn="r">
              <a:buNone/>
              <a:defRPr sz="1000">
                <a:solidFill>
                  <a:schemeClr val="accent1"/>
                </a:solidFill>
                <a:latin typeface="Source Code Pro"/>
                <a:ea typeface="Source Code Pro"/>
                <a:cs typeface="Source Code Pro"/>
                <a:sym typeface="Source Code Pro"/>
              </a:defRPr>
            </a:lvl8pPr>
            <a:lvl9pPr lvl="8" algn="r">
              <a:buNone/>
              <a:defRPr sz="1000">
                <a:solidFill>
                  <a:schemeClr val="accent1"/>
                </a:solidFill>
                <a:latin typeface="Source Code Pro"/>
                <a:ea typeface="Source Code Pro"/>
                <a:cs typeface="Source Code Pro"/>
                <a:sym typeface="Source Code Pr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3"/>
          <p:cNvSpPr txBox="1">
            <a:spLocks noGrp="1"/>
          </p:cNvSpPr>
          <p:nvPr>
            <p:ph type="title"/>
          </p:nvPr>
        </p:nvSpPr>
        <p:spPr>
          <a:xfrm>
            <a:off x="2802750" y="802500"/>
            <a:ext cx="3538500" cy="3538500"/>
          </a:xfrm>
          <a:prstGeom prst="rect">
            <a:avLst/>
          </a:prstGeom>
        </p:spPr>
        <p:txBody>
          <a:bodyPr spcFirstLastPara="1" wrap="square" lIns="91425" tIns="91425" rIns="91425" bIns="91425" anchor="ctr" anchorCtr="0">
            <a:noAutofit/>
          </a:bodyPr>
          <a:lstStyle/>
          <a:p>
            <a:pPr marL="457200" lvl="0" indent="0" algn="ctr" rtl="0">
              <a:spcBef>
                <a:spcPts val="0"/>
              </a:spcBef>
              <a:spcAft>
                <a:spcPts val="0"/>
              </a:spcAft>
              <a:buNone/>
            </a:pPr>
            <a:r>
              <a:rPr lang="en"/>
              <a:t>Flow of debate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8. Time against the resolution</a:t>
            </a:r>
            <a:endParaRPr/>
          </a:p>
        </p:txBody>
      </p:sp>
      <p:sp>
        <p:nvSpPr>
          <p:cNvPr id="110" name="Google Shape;110;p22"/>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During this moderated caucus, delegates who oppose the resolution as a whole will speak up with reasons.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3"/>
          <p:cNvSpPr txBox="1">
            <a:spLocks noGrp="1"/>
          </p:cNvSpPr>
          <p:nvPr>
            <p:ph type="title"/>
          </p:nvPr>
        </p:nvSpPr>
        <p:spPr>
          <a:xfrm>
            <a:off x="311700" y="485375"/>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6000"/>
              <a:t>9. 	Amendments</a:t>
            </a:r>
            <a:endParaRPr sz="6000"/>
          </a:p>
        </p:txBody>
      </p:sp>
      <p:sp>
        <p:nvSpPr>
          <p:cNvPr id="116" name="Google Shape;116;p23"/>
          <p:cNvSpPr txBox="1">
            <a:spLocks noGrp="1"/>
          </p:cNvSpPr>
          <p:nvPr>
            <p:ph type="body" idx="1"/>
          </p:nvPr>
        </p:nvSpPr>
        <p:spPr>
          <a:xfrm>
            <a:off x="311700" y="1795400"/>
            <a:ext cx="8520600" cy="250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At any point during time for or against the resolution, delegates may submit amendments, once an amendment has been received the chair will open the floor to discussion on said amendment. This discussion will follow the same order</a:t>
            </a:r>
            <a:endParaRPr/>
          </a:p>
          <a:p>
            <a:pPr marL="457200" lvl="0" indent="-342900" algn="l" rtl="0">
              <a:spcBef>
                <a:spcPts val="1600"/>
              </a:spcBef>
              <a:spcAft>
                <a:spcPts val="0"/>
              </a:spcAft>
              <a:buSzPts val="1800"/>
              <a:buAutoNum type="alphaLcPeriod"/>
            </a:pPr>
            <a:r>
              <a:rPr lang="en"/>
              <a:t>The amendment is read out by the submitter</a:t>
            </a:r>
            <a:endParaRPr/>
          </a:p>
          <a:p>
            <a:pPr marL="457200" lvl="0" indent="-342900" algn="l" rtl="0">
              <a:spcBef>
                <a:spcPts val="0"/>
              </a:spcBef>
              <a:spcAft>
                <a:spcPts val="0"/>
              </a:spcAft>
              <a:buSzPts val="1800"/>
              <a:buAutoNum type="alphaLcPeriod"/>
            </a:pPr>
            <a:r>
              <a:rPr lang="en"/>
              <a:t>The submitter explains why they submitted the amendment</a:t>
            </a:r>
            <a:endParaRPr/>
          </a:p>
          <a:p>
            <a:pPr marL="457200" lvl="0" indent="-342900" algn="l" rtl="0">
              <a:spcBef>
                <a:spcPts val="0"/>
              </a:spcBef>
              <a:spcAft>
                <a:spcPts val="0"/>
              </a:spcAft>
              <a:buSzPts val="1800"/>
              <a:buAutoNum type="alphaLcPeriod"/>
            </a:pPr>
            <a:r>
              <a:rPr lang="en"/>
              <a:t>Time for (POI’s can be made during this time)</a:t>
            </a:r>
            <a:endParaRPr/>
          </a:p>
          <a:p>
            <a:pPr marL="457200" lvl="0" indent="-342900" algn="l" rtl="0">
              <a:spcBef>
                <a:spcPts val="0"/>
              </a:spcBef>
              <a:spcAft>
                <a:spcPts val="0"/>
              </a:spcAft>
              <a:buSzPts val="1800"/>
              <a:buAutoNum type="alphaLcPeriod"/>
            </a:pPr>
            <a:r>
              <a:rPr lang="en"/>
              <a:t>Time against (POI’s can be made during this time)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4"/>
          <p:cNvSpPr txBox="1">
            <a:spLocks noGrp="1"/>
          </p:cNvSpPr>
          <p:nvPr>
            <p:ph type="title"/>
          </p:nvPr>
        </p:nvSpPr>
        <p:spPr>
          <a:xfrm>
            <a:off x="311700" y="968825"/>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6000"/>
              <a:t>10. 	Voting Procedure (Amendment) </a:t>
            </a:r>
            <a:endParaRPr sz="6000"/>
          </a:p>
        </p:txBody>
      </p:sp>
      <p:sp>
        <p:nvSpPr>
          <p:cNvPr id="122" name="Google Shape;122;p24"/>
          <p:cNvSpPr txBox="1">
            <a:spLocks noGrp="1"/>
          </p:cNvSpPr>
          <p:nvPr>
            <p:ph type="body" idx="1"/>
          </p:nvPr>
        </p:nvSpPr>
        <p:spPr>
          <a:xfrm>
            <a:off x="311700" y="2064000"/>
            <a:ext cx="8520600" cy="2504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a:t>Messengers will be told to secure all doors, suspend note-passing and assist in the collection of votes. </a:t>
            </a:r>
            <a:endParaRPr sz="2400"/>
          </a:p>
          <a:p>
            <a:pPr marL="0" lvl="0" indent="0" algn="ctr" rtl="0">
              <a:spcBef>
                <a:spcPts val="1600"/>
              </a:spcBef>
              <a:spcAft>
                <a:spcPts val="1600"/>
              </a:spcAft>
              <a:buNone/>
            </a:pPr>
            <a:r>
              <a:rPr lang="en" sz="2400"/>
              <a:t>A new amendment can be introduced to the floor, until otherwise a general debate on the resolution as a whole can ensue.</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5"/>
          <p:cNvSpPr txBox="1">
            <a:spLocks noGrp="1"/>
          </p:cNvSpPr>
          <p:nvPr>
            <p:ph type="title"/>
          </p:nvPr>
        </p:nvSpPr>
        <p:spPr>
          <a:xfrm>
            <a:off x="311700" y="377925"/>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6000"/>
              <a:t> 11.	Voting Procedure (Resolution) 	</a:t>
            </a:r>
            <a:endParaRPr sz="6000"/>
          </a:p>
        </p:txBody>
      </p:sp>
      <p:sp>
        <p:nvSpPr>
          <p:cNvPr id="128" name="Google Shape;128;p25"/>
          <p:cNvSpPr txBox="1">
            <a:spLocks noGrp="1"/>
          </p:cNvSpPr>
          <p:nvPr>
            <p:ph type="body" idx="1"/>
          </p:nvPr>
        </p:nvSpPr>
        <p:spPr>
          <a:xfrm>
            <a:off x="311700" y="1405975"/>
            <a:ext cx="8520600" cy="2504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When time for debating the resolution has elapsed, the Chair will indicate a move into voting procedures on whether the resolution passes or not. </a:t>
            </a:r>
            <a:endParaRPr/>
          </a:p>
          <a:p>
            <a:pPr marL="0" lvl="0" indent="0" algn="ctr" rtl="0">
              <a:spcBef>
                <a:spcPts val="1600"/>
              </a:spcBef>
              <a:spcAft>
                <a:spcPts val="0"/>
              </a:spcAft>
              <a:buNone/>
            </a:pPr>
            <a:r>
              <a:rPr lang="en"/>
              <a:t>Delegates will raise their placards either for or against the resolution - or they will abstain.</a:t>
            </a:r>
            <a:endParaRPr/>
          </a:p>
          <a:p>
            <a:pPr marL="0" lvl="0" indent="0" algn="ctr" rtl="0">
              <a:spcBef>
                <a:spcPts val="1600"/>
              </a:spcBef>
              <a:spcAft>
                <a:spcPts val="1600"/>
              </a:spcAft>
              <a:buNone/>
            </a:pPr>
            <a:r>
              <a:rPr lang="en"/>
              <a:t>If the votes for and against are equal, the chair will split the house, meaning any delegates who previously abstained must now vote.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Things you should know</a:t>
            </a:r>
            <a:endParaRPr/>
          </a:p>
        </p:txBody>
      </p:sp>
      <p:sp>
        <p:nvSpPr>
          <p:cNvPr id="62" name="Google Shape;62;p14"/>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AutoNum type="arabicPeriod"/>
            </a:pPr>
            <a:r>
              <a:rPr lang="en"/>
              <a:t>No personal pronouns (I, us, you) </a:t>
            </a:r>
            <a:endParaRPr/>
          </a:p>
          <a:p>
            <a:pPr marL="914400" lvl="1" indent="-342900" algn="l" rtl="0">
              <a:spcBef>
                <a:spcPts val="0"/>
              </a:spcBef>
              <a:spcAft>
                <a:spcPts val="0"/>
              </a:spcAft>
              <a:buSzPts val="1800"/>
              <a:buAutoNum type="alphaLcPeriod"/>
            </a:pPr>
            <a:r>
              <a:rPr lang="en" sz="1800"/>
              <a:t>“We” is acceptable when referring to the global community as a whole</a:t>
            </a:r>
            <a:endParaRPr sz="1800"/>
          </a:p>
          <a:p>
            <a:pPr marL="457200" lvl="0" indent="-342900" algn="l" rtl="0">
              <a:spcBef>
                <a:spcPts val="0"/>
              </a:spcBef>
              <a:spcAft>
                <a:spcPts val="0"/>
              </a:spcAft>
              <a:buSzPts val="1800"/>
              <a:buAutoNum type="arabicPeriod"/>
            </a:pPr>
            <a:r>
              <a:rPr lang="en"/>
              <a:t>Don’t speak unless the chair calls on you</a:t>
            </a:r>
            <a:endParaRPr/>
          </a:p>
          <a:p>
            <a:pPr marL="457200" lvl="0" indent="-342900" algn="l" rtl="0">
              <a:spcBef>
                <a:spcPts val="0"/>
              </a:spcBef>
              <a:spcAft>
                <a:spcPts val="0"/>
              </a:spcAft>
              <a:buSzPts val="1800"/>
              <a:buAutoNum type="arabicPeriod"/>
            </a:pPr>
            <a:r>
              <a:rPr lang="en"/>
              <a:t>Raise your placard and stand to speak </a:t>
            </a:r>
            <a:endParaRPr/>
          </a:p>
          <a:p>
            <a:pPr marL="457200" lvl="0" indent="-342900" algn="l" rtl="0">
              <a:spcBef>
                <a:spcPts val="0"/>
              </a:spcBef>
              <a:spcAft>
                <a:spcPts val="0"/>
              </a:spcAft>
              <a:buSzPts val="1800"/>
              <a:buAutoNum type="arabicPeriod"/>
            </a:pPr>
            <a:r>
              <a:rPr lang="en"/>
              <a:t>No communication between delegates </a:t>
            </a:r>
            <a:endParaRPr/>
          </a:p>
          <a:p>
            <a:pPr marL="914400" lvl="1" indent="-342900" algn="l" rtl="0">
              <a:spcBef>
                <a:spcPts val="0"/>
              </a:spcBef>
              <a:spcAft>
                <a:spcPts val="0"/>
              </a:spcAft>
              <a:buSzPts val="1800"/>
              <a:buAutoNum type="alphaLcPeriod"/>
            </a:pPr>
            <a:r>
              <a:rPr lang="en" sz="1800"/>
              <a:t>Including Gmail, Hangouts and Google Docs (google doc communication only allowed between delegations)</a:t>
            </a:r>
            <a:endParaRPr sz="1800"/>
          </a:p>
          <a:p>
            <a:pPr marL="914400" lvl="1" indent="-342900" algn="l" rtl="0">
              <a:spcBef>
                <a:spcPts val="0"/>
              </a:spcBef>
              <a:spcAft>
                <a:spcPts val="0"/>
              </a:spcAft>
              <a:buSzPts val="1800"/>
              <a:buAutoNum type="alphaLcPeriod"/>
            </a:pPr>
            <a:r>
              <a:rPr lang="en" sz="1800"/>
              <a:t>Write a note, specify to and from, the not will be carried by the messenger and approved by the chair </a:t>
            </a:r>
            <a:endParaRPr sz="1800"/>
          </a:p>
          <a:p>
            <a:pPr marL="457200" lvl="0" indent="-342900" algn="l" rtl="0">
              <a:spcBef>
                <a:spcPts val="0"/>
              </a:spcBef>
              <a:spcAft>
                <a:spcPts val="0"/>
              </a:spcAft>
              <a:buSzPts val="1800"/>
              <a:buAutoNum type="arabicPeriod"/>
            </a:pPr>
            <a:r>
              <a:rPr lang="en"/>
              <a:t>You are graded from the start of the second training session onwards</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a:spLocks noGrp="1"/>
          </p:cNvSpPr>
          <p:nvPr>
            <p:ph type="title"/>
          </p:nvPr>
        </p:nvSpPr>
        <p:spPr>
          <a:xfrm>
            <a:off x="311700" y="968825"/>
            <a:ext cx="8520600" cy="801000"/>
          </a:xfrm>
          <a:prstGeom prst="rect">
            <a:avLst/>
          </a:prstGeom>
        </p:spPr>
        <p:txBody>
          <a:bodyPr spcFirstLastPara="1" wrap="square" lIns="91425" tIns="91425" rIns="91425" bIns="91425" anchor="t" anchorCtr="0">
            <a:noAutofit/>
          </a:bodyPr>
          <a:lstStyle/>
          <a:p>
            <a:pPr marL="914400" lvl="0" indent="-609600" algn="l" rtl="0">
              <a:spcBef>
                <a:spcPts val="0"/>
              </a:spcBef>
              <a:spcAft>
                <a:spcPts val="0"/>
              </a:spcAft>
              <a:buSzPts val="6000"/>
              <a:buAutoNum type="arabicPeriod"/>
            </a:pPr>
            <a:r>
              <a:rPr lang="en" sz="6000"/>
              <a:t>Roll Call </a:t>
            </a:r>
            <a:endParaRPr sz="6000"/>
          </a:p>
        </p:txBody>
      </p:sp>
      <p:sp>
        <p:nvSpPr>
          <p:cNvPr id="68" name="Google Shape;68;p15"/>
          <p:cNvSpPr txBox="1">
            <a:spLocks noGrp="1"/>
          </p:cNvSpPr>
          <p:nvPr>
            <p:ph type="body" idx="1"/>
          </p:nvPr>
        </p:nvSpPr>
        <p:spPr>
          <a:xfrm>
            <a:off x="311700" y="2064000"/>
            <a:ext cx="8520600" cy="2504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a:t>Chair calls out countries by name, which is responded to by raising placard and saying “Present and Voting”</a:t>
            </a:r>
            <a:endParaRPr sz="2400"/>
          </a:p>
          <a:p>
            <a:pPr marL="0" lvl="0" indent="0" algn="l" rtl="0">
              <a:spcBef>
                <a:spcPts val="1600"/>
              </a:spcBef>
              <a:spcAft>
                <a:spcPts val="1600"/>
              </a:spcAft>
              <a:buNone/>
            </a:pPr>
            <a:endParaRPr sz="3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2. Opening speeches</a:t>
            </a:r>
            <a:endParaRPr/>
          </a:p>
        </p:txBody>
      </p:sp>
      <p:sp>
        <p:nvSpPr>
          <p:cNvPr id="74" name="Google Shape;74;p16"/>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Delegates must give a 30 second statement that addresses</a:t>
            </a:r>
            <a:endParaRPr/>
          </a:p>
          <a:p>
            <a:pPr marL="457200" lvl="0" indent="-342900" algn="l" rtl="0">
              <a:spcBef>
                <a:spcPts val="1600"/>
              </a:spcBef>
              <a:spcAft>
                <a:spcPts val="0"/>
              </a:spcAft>
              <a:buSzPts val="1800"/>
              <a:buAutoNum type="arabicPeriod"/>
            </a:pPr>
            <a:r>
              <a:rPr lang="en"/>
              <a:t>Stance</a:t>
            </a:r>
            <a:endParaRPr/>
          </a:p>
          <a:p>
            <a:pPr marL="457200" lvl="0" indent="-342900" algn="l" rtl="0">
              <a:spcBef>
                <a:spcPts val="0"/>
              </a:spcBef>
              <a:spcAft>
                <a:spcPts val="0"/>
              </a:spcAft>
              <a:buSzPts val="1800"/>
              <a:buAutoNum type="arabicPeriod"/>
            </a:pPr>
            <a:r>
              <a:rPr lang="en"/>
              <a:t>Allies</a:t>
            </a:r>
            <a:endParaRPr/>
          </a:p>
          <a:p>
            <a:pPr marL="457200" lvl="0" indent="-342900" algn="l" rtl="0">
              <a:spcBef>
                <a:spcPts val="0"/>
              </a:spcBef>
              <a:spcAft>
                <a:spcPts val="0"/>
              </a:spcAft>
              <a:buSzPts val="1800"/>
              <a:buAutoNum type="arabicPeriod"/>
            </a:pPr>
            <a:r>
              <a:rPr lang="en"/>
              <a:t>How the delegate will be voting </a:t>
            </a:r>
            <a:endParaRPr/>
          </a:p>
          <a:p>
            <a:pPr marL="0" lvl="0" indent="0" algn="l" rtl="0">
              <a:spcBef>
                <a:spcPts val="1600"/>
              </a:spcBef>
              <a:spcAft>
                <a:spcPts val="1600"/>
              </a:spcAft>
              <a:buNone/>
            </a:pPr>
            <a:r>
              <a:rPr lang="en"/>
              <a:t>E.g The delegate of The United States of America represents the view that immigration and refugee reception are important - but must be done legally. The delegate observes Canada, The United Kingdom and France as allies. The delegate will be voting for resolutions that address illegal immigration and the economic impact of refugees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3. Open discussion on the topic</a:t>
            </a:r>
            <a:endParaRPr/>
          </a:p>
        </p:txBody>
      </p:sp>
      <p:sp>
        <p:nvSpPr>
          <p:cNvPr id="80" name="Google Shape;80;p17"/>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This discussion will be in the form of a moderated caucus, wherein delegates must elaborate on their country’s stance in the format of a debate. </a:t>
            </a:r>
            <a:endParaRPr/>
          </a:p>
          <a:p>
            <a:pPr marL="0" lvl="0" indent="0" algn="l" rtl="0">
              <a:spcBef>
                <a:spcPts val="1600"/>
              </a:spcBef>
              <a:spcAft>
                <a:spcPts val="1600"/>
              </a:spcAft>
              <a:buNone/>
            </a:pPr>
            <a:r>
              <a:rPr lang="en"/>
              <a:t>Delegates should pay attention during this debate and take note of their allies and adversaries.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311700" y="968825"/>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6000"/>
              <a:t>4.	 Introduction of Resolution  </a:t>
            </a:r>
            <a:endParaRPr sz="6000"/>
          </a:p>
        </p:txBody>
      </p:sp>
      <p:sp>
        <p:nvSpPr>
          <p:cNvPr id="86" name="Google Shape;86;p18"/>
          <p:cNvSpPr txBox="1">
            <a:spLocks noGrp="1"/>
          </p:cNvSpPr>
          <p:nvPr>
            <p:ph type="body" idx="1"/>
          </p:nvPr>
        </p:nvSpPr>
        <p:spPr>
          <a:xfrm>
            <a:off x="311700" y="2064000"/>
            <a:ext cx="8520600" cy="25047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a:t> Reading time is allowed at chair’s discretion. Then the Resolution is read by the main submitter to list operative clauses and opening remarks by way of introducing the resolution as a whole.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311700" y="968825"/>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6000"/>
              <a:t>  5.	 Point of Information Session</a:t>
            </a:r>
            <a:endParaRPr sz="6000"/>
          </a:p>
        </p:txBody>
      </p:sp>
      <p:sp>
        <p:nvSpPr>
          <p:cNvPr id="92" name="Google Shape;92;p19"/>
          <p:cNvSpPr txBox="1">
            <a:spLocks noGrp="1"/>
          </p:cNvSpPr>
          <p:nvPr>
            <p:ph type="body" idx="1"/>
          </p:nvPr>
        </p:nvSpPr>
        <p:spPr>
          <a:xfrm>
            <a:off x="311700" y="2064000"/>
            <a:ext cx="8520600" cy="25047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en" sz="3000"/>
              <a:t>Chair asks the submitter if they are open to Points of Information (POI). If yes, time is allocated and delegates can put forward their POIs.   </a:t>
            </a:r>
            <a:endParaRPr sz="3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0"/>
          <p:cNvSpPr txBox="1">
            <a:spLocks noGrp="1"/>
          </p:cNvSpPr>
          <p:nvPr>
            <p:ph type="title"/>
          </p:nvPr>
        </p:nvSpPr>
        <p:spPr>
          <a:xfrm>
            <a:off x="311700" y="968825"/>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6000"/>
              <a:t>  6. 		Closing the POI session  	</a:t>
            </a:r>
            <a:endParaRPr sz="6000"/>
          </a:p>
        </p:txBody>
      </p:sp>
      <p:sp>
        <p:nvSpPr>
          <p:cNvPr id="98" name="Google Shape;98;p20"/>
          <p:cNvSpPr txBox="1">
            <a:spLocks noGrp="1"/>
          </p:cNvSpPr>
          <p:nvPr>
            <p:ph type="body" idx="1"/>
          </p:nvPr>
        </p:nvSpPr>
        <p:spPr>
          <a:xfrm>
            <a:off x="311700" y="2064000"/>
            <a:ext cx="8520600" cy="2504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250"/>
              <a:t>Once all POIs have been posed, the Chair asks the delegate how they would like to yield: </a:t>
            </a:r>
            <a:endParaRPr sz="2250"/>
          </a:p>
          <a:p>
            <a:pPr marL="457200" lvl="0" indent="-342900" algn="l" rtl="0">
              <a:spcBef>
                <a:spcPts val="1600"/>
              </a:spcBef>
              <a:spcAft>
                <a:spcPts val="0"/>
              </a:spcAft>
              <a:buSzPts val="1800"/>
              <a:buAutoNum type="arabicPeriod"/>
            </a:pPr>
            <a:r>
              <a:rPr lang="en"/>
              <a:t>Chair - Chair will choose a delegate willing to speak, or open to the floor. </a:t>
            </a:r>
            <a:endParaRPr/>
          </a:p>
          <a:p>
            <a:pPr marL="457200" lvl="0" indent="-342900" algn="l" rtl="0">
              <a:spcBef>
                <a:spcPts val="0"/>
              </a:spcBef>
              <a:spcAft>
                <a:spcPts val="0"/>
              </a:spcAft>
              <a:buSzPts val="1800"/>
              <a:buAutoNum type="arabicPeriod"/>
            </a:pPr>
            <a:r>
              <a:rPr lang="en"/>
              <a:t>Floor - Usual proceedings, where a delegate willing to speak raises their placcard </a:t>
            </a:r>
            <a:endParaRPr/>
          </a:p>
          <a:p>
            <a:pPr marL="457200" lvl="0" indent="-342900" algn="l" rtl="0">
              <a:spcBef>
                <a:spcPts val="0"/>
              </a:spcBef>
              <a:spcAft>
                <a:spcPts val="0"/>
              </a:spcAft>
              <a:buSzPts val="1800"/>
              <a:buAutoNum type="arabicPeriod"/>
            </a:pPr>
            <a:r>
              <a:rPr lang="en"/>
              <a:t>Another delegate - Indicated delegate will speak on the resolution as whole. </a:t>
            </a:r>
            <a:endParaRPr/>
          </a:p>
          <a:p>
            <a:pPr marL="0" lvl="0" indent="0" algn="l" rtl="0">
              <a:spcBef>
                <a:spcPts val="1600"/>
              </a:spcBef>
              <a:spcAft>
                <a:spcPts val="1600"/>
              </a:spcAft>
              <a:buNone/>
            </a:pPr>
            <a:r>
              <a:rPr lang="en" sz="3000"/>
              <a:t> </a:t>
            </a:r>
            <a:endParaRPr sz="3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311700" y="968825"/>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6000"/>
              <a:t>7. Time  for the resolution</a:t>
            </a:r>
            <a:endParaRPr sz="6000"/>
          </a:p>
        </p:txBody>
      </p:sp>
      <p:sp>
        <p:nvSpPr>
          <p:cNvPr id="104" name="Google Shape;104;p21"/>
          <p:cNvSpPr txBox="1">
            <a:spLocks noGrp="1"/>
          </p:cNvSpPr>
          <p:nvPr>
            <p:ph type="body" idx="1"/>
          </p:nvPr>
        </p:nvSpPr>
        <p:spPr>
          <a:xfrm>
            <a:off x="311700" y="2064000"/>
            <a:ext cx="8520600" cy="2504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a:t>During this moderated caucus, delegates (especially sponsors) will speak out about why they support this resolution and why other delegates should vote for it.</a:t>
            </a:r>
            <a:endParaRPr sz="2400"/>
          </a:p>
          <a:p>
            <a:pPr marL="0" lvl="0" indent="0" algn="l" rtl="0">
              <a:spcBef>
                <a:spcPts val="1600"/>
              </a:spcBef>
              <a:spcAft>
                <a:spcPts val="1600"/>
              </a:spcAft>
              <a:buNone/>
            </a:pPr>
            <a:r>
              <a:rPr lang="en"/>
              <a:t>Tip: give good reasons for your support, don’t repeat the points made by another delegate or compliment the resolutions structure </a:t>
            </a:r>
            <a:endParaRPr/>
          </a:p>
        </p:txBody>
      </p:sp>
    </p:spTree>
  </p:cSld>
  <p:clrMapOvr>
    <a:masterClrMapping/>
  </p:clrMapOvr>
</p:sld>
</file>

<file path=ppt/theme/theme1.xml><?xml version="1.0" encoding="utf-8"?>
<a:theme xmlns:a="http://schemas.openxmlformats.org/drawingml/2006/main" name="Beach 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665</Words>
  <Application>Microsoft Office PowerPoint</Application>
  <PresentationFormat>On-screen Show (16:9)</PresentationFormat>
  <Paragraphs>49</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Source Code Pro</vt:lpstr>
      <vt:lpstr>Amatic SC</vt:lpstr>
      <vt:lpstr>Arial</vt:lpstr>
      <vt:lpstr>Beach Day</vt:lpstr>
      <vt:lpstr>Flow of debate</vt:lpstr>
      <vt:lpstr>Things you should know</vt:lpstr>
      <vt:lpstr>Roll Call </vt:lpstr>
      <vt:lpstr>2. Opening speeches</vt:lpstr>
      <vt:lpstr>3. Open discussion on the topic</vt:lpstr>
      <vt:lpstr>4.  Introduction of Resolution  </vt:lpstr>
      <vt:lpstr>  5.  Point of Information Session</vt:lpstr>
      <vt:lpstr>  6.   Closing the POI session   </vt:lpstr>
      <vt:lpstr>7. Time  for the resolution</vt:lpstr>
      <vt:lpstr>8. Time against the resolution</vt:lpstr>
      <vt:lpstr>9.  Amendments</vt:lpstr>
      <vt:lpstr>10.  Voting Procedure (Amendment) </vt:lpstr>
      <vt:lpstr> 11. Voting Procedure (Resolution)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 of debate</dc:title>
  <dc:creator>Maria Dunbar</dc:creator>
  <cp:lastModifiedBy>Maria Dunbar</cp:lastModifiedBy>
  <cp:revision>1</cp:revision>
  <dcterms:modified xsi:type="dcterms:W3CDTF">2020-03-13T22:12:38Z</dcterms:modified>
</cp:coreProperties>
</file>